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6858000" cy="9906000" type="A4"/>
  <p:notesSz cx="7559675" cy="106918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7"/>
    <p:restoredTop sz="94621"/>
  </p:normalViewPr>
  <p:slideViewPr>
    <p:cSldViewPr snapToGrid="0" snapToObjects="1">
      <p:cViewPr>
        <p:scale>
          <a:sx n="83" d="100"/>
          <a:sy n="83" d="100"/>
        </p:scale>
        <p:origin x="2056" y="-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617184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42720" y="5318280"/>
            <a:ext cx="617184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301176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505320" y="2317680"/>
            <a:ext cx="301176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42720" y="5318280"/>
            <a:ext cx="301176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3505320" y="5318280"/>
            <a:ext cx="301176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198720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429640" y="2317680"/>
            <a:ext cx="198720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16560" y="2317680"/>
            <a:ext cx="198720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342720" y="5318280"/>
            <a:ext cx="198720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2429640" y="5318280"/>
            <a:ext cx="198720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16560" y="5318280"/>
            <a:ext cx="198720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42720" y="2317680"/>
            <a:ext cx="6171840" cy="574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6171840" cy="574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3011760" cy="574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3505320" y="2317680"/>
            <a:ext cx="3011760" cy="574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42720" y="394920"/>
            <a:ext cx="6171840" cy="766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301176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3505320" y="2317680"/>
            <a:ext cx="3011760" cy="574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342720" y="5318280"/>
            <a:ext cx="301176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3011760" cy="574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505320" y="2317680"/>
            <a:ext cx="301176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3505320" y="5318280"/>
            <a:ext cx="301176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301176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505320" y="2317680"/>
            <a:ext cx="301176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42720" y="5318280"/>
            <a:ext cx="617184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タイトルテキストの書式を編集するにはクリックします。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6171840" cy="574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アウトラインテキストの書式を編集するにはクリックします。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2レベル目のアウトライン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3レベル目のアウトライン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4レベル目のアウトライン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5レベル目のアウトライン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6レベル目のアウトライン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7レベル目のアウトライン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2CB9DA6-E48A-934F-A49E-932D1161A9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2"/>
          <a:stretch/>
        </p:blipFill>
        <p:spPr>
          <a:xfrm>
            <a:off x="3005621" y="419760"/>
            <a:ext cx="3789219" cy="5193520"/>
          </a:xfrm>
          <a:prstGeom prst="rect">
            <a:avLst/>
          </a:prstGeom>
        </p:spPr>
      </p:pic>
      <p:sp>
        <p:nvSpPr>
          <p:cNvPr id="38" name="CustomShape 1"/>
          <p:cNvSpPr/>
          <p:nvPr/>
        </p:nvSpPr>
        <p:spPr>
          <a:xfrm>
            <a:off x="0" y="8742240"/>
            <a:ext cx="6881040" cy="197280"/>
          </a:xfrm>
          <a:prstGeom prst="rect">
            <a:avLst/>
          </a:prstGeom>
          <a:solidFill>
            <a:srgbClr val="383D3C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" name="CustomShape 2"/>
          <p:cNvSpPr/>
          <p:nvPr/>
        </p:nvSpPr>
        <p:spPr>
          <a:xfrm>
            <a:off x="3915720" y="8940240"/>
            <a:ext cx="2818800" cy="105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Meiryo"/>
                <a:ea typeface="Meiryo"/>
              </a:rPr>
              <a:t>株式会社NAVY</a:t>
            </a:r>
            <a:endParaRPr lang="en-US" sz="1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Meiryo"/>
                <a:ea typeface="Meiryo"/>
              </a:rPr>
              <a:t>〒106-0047 東京都港区南麻布4-4-10</a:t>
            </a:r>
            <a:endParaRPr lang="en-US" sz="1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Meiryo"/>
                <a:ea typeface="Meiryo"/>
              </a:rPr>
              <a:t>グランスイート広尾402</a:t>
            </a:r>
            <a:endParaRPr lang="en-US" sz="1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Meiryo"/>
                <a:ea typeface="Meiryo"/>
              </a:rPr>
              <a:t>TEL&amp;FAX 03-6883-2525</a:t>
            </a:r>
            <a:endParaRPr lang="en-US" sz="1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Meiryo"/>
                <a:ea typeface="Meiryo"/>
              </a:rPr>
              <a:t>担当：アカーメレ麻由子 </a:t>
            </a:r>
            <a:endParaRPr lang="en-US" sz="1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Meiryo"/>
                <a:ea typeface="Meiryo"/>
              </a:rPr>
              <a:t>携帯:090-4170-4949</a:t>
            </a:r>
            <a:endParaRPr lang="en-US" sz="1000" b="0" strike="noStrike" spc="-1">
              <a:latin typeface="Arial"/>
            </a:endParaRPr>
          </a:p>
        </p:txBody>
      </p:sp>
      <p:pic>
        <p:nvPicPr>
          <p:cNvPr id="40" name="Google Shape;62;p1"/>
          <p:cNvPicPr/>
          <p:nvPr/>
        </p:nvPicPr>
        <p:blipFill>
          <a:blip r:embed="rId3"/>
          <a:stretch/>
        </p:blipFill>
        <p:spPr>
          <a:xfrm>
            <a:off x="0" y="9130320"/>
            <a:ext cx="2908080" cy="697320"/>
          </a:xfrm>
          <a:prstGeom prst="rect">
            <a:avLst/>
          </a:prstGeom>
          <a:ln>
            <a:noFill/>
          </a:ln>
        </p:spPr>
      </p:pic>
      <p:sp>
        <p:nvSpPr>
          <p:cNvPr id="41" name="CustomShape 3"/>
          <p:cNvSpPr/>
          <p:nvPr/>
        </p:nvSpPr>
        <p:spPr>
          <a:xfrm>
            <a:off x="-720" y="0"/>
            <a:ext cx="6854040" cy="396000"/>
          </a:xfrm>
          <a:prstGeom prst="rect">
            <a:avLst/>
          </a:prstGeom>
          <a:solidFill>
            <a:srgbClr val="383D3C"/>
          </a:soli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4"/>
          <p:cNvSpPr/>
          <p:nvPr/>
        </p:nvSpPr>
        <p:spPr>
          <a:xfrm>
            <a:off x="135000" y="-67680"/>
            <a:ext cx="4688640" cy="49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880" tIns="42120" rIns="83880" bIns="4212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  <a:ea typeface="Arial"/>
              </a:rPr>
              <a:t>SINGER・ARTIST・TARENT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3" name="CustomShape 5"/>
          <p:cNvSpPr/>
          <p:nvPr/>
        </p:nvSpPr>
        <p:spPr>
          <a:xfrm>
            <a:off x="13680" y="355320"/>
            <a:ext cx="6854040" cy="38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6"/>
          <p:cNvSpPr/>
          <p:nvPr/>
        </p:nvSpPr>
        <p:spPr>
          <a:xfrm>
            <a:off x="5404320" y="7056000"/>
            <a:ext cx="305280" cy="24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7"/>
          <p:cNvSpPr/>
          <p:nvPr/>
        </p:nvSpPr>
        <p:spPr>
          <a:xfrm>
            <a:off x="3188880" y="5498280"/>
            <a:ext cx="3742560" cy="165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46" name="CustomShape 8"/>
          <p:cNvSpPr/>
          <p:nvPr/>
        </p:nvSpPr>
        <p:spPr>
          <a:xfrm>
            <a:off x="4542840" y="5008680"/>
            <a:ext cx="2191680" cy="135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10"/>
          <p:cNvSpPr/>
          <p:nvPr/>
        </p:nvSpPr>
        <p:spPr>
          <a:xfrm>
            <a:off x="924840" y="3126240"/>
            <a:ext cx="4599360" cy="19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11"/>
          <p:cNvSpPr/>
          <p:nvPr/>
        </p:nvSpPr>
        <p:spPr>
          <a:xfrm>
            <a:off x="3043720" y="5664160"/>
            <a:ext cx="3742560" cy="334224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 dirty="0" err="1">
                <a:latin typeface="Arial"/>
              </a:rPr>
              <a:t>名前</a:t>
            </a:r>
            <a:r>
              <a:rPr lang="en-US" sz="1600" b="0" strike="noStrike" spc="-1" dirty="0">
                <a:latin typeface="Arial"/>
              </a:rPr>
              <a:t>: YONOA(</a:t>
            </a:r>
            <a:r>
              <a:rPr lang="en-US" sz="1600" b="0" strike="noStrike" spc="-1" dirty="0" err="1">
                <a:latin typeface="Arial"/>
              </a:rPr>
              <a:t>ヨノア</a:t>
            </a:r>
            <a:r>
              <a:rPr lang="en-US" sz="1600" b="0" strike="noStrike" spc="-1" dirty="0">
                <a:latin typeface="Arial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sz="1600" b="0" strike="noStrike" spc="-1" dirty="0" err="1">
                <a:latin typeface="Arial"/>
              </a:rPr>
              <a:t>出身地</a:t>
            </a:r>
            <a:r>
              <a:rPr lang="en-US" sz="1600" b="0" strike="noStrike" spc="-1" dirty="0">
                <a:latin typeface="Arial"/>
              </a:rPr>
              <a:t>: </a:t>
            </a:r>
            <a:r>
              <a:rPr lang="en-US" sz="1600" b="0" strike="noStrike" spc="-1" dirty="0" err="1">
                <a:latin typeface="Arial"/>
              </a:rPr>
              <a:t>広島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 err="1">
                <a:latin typeface="Arial"/>
              </a:rPr>
              <a:t>生年月日</a:t>
            </a:r>
            <a:r>
              <a:rPr lang="en-US" sz="1600" b="0" strike="noStrike" spc="-1" dirty="0">
                <a:latin typeface="Arial"/>
              </a:rPr>
              <a:t>: 1979/10/16</a:t>
            </a:r>
          </a:p>
          <a:p>
            <a:pPr>
              <a:lnSpc>
                <a:spcPct val="100000"/>
              </a:lnSpc>
            </a:pPr>
            <a:r>
              <a:rPr lang="en-US" sz="1600" b="0" strike="noStrike" spc="-1" dirty="0" err="1">
                <a:latin typeface="Arial"/>
              </a:rPr>
              <a:t>身長</a:t>
            </a:r>
            <a:r>
              <a:rPr lang="en-US" sz="1600" b="0" strike="noStrike" spc="-1" dirty="0">
                <a:latin typeface="Arial"/>
              </a:rPr>
              <a:t>/</a:t>
            </a:r>
            <a:r>
              <a:rPr lang="en-US" sz="1600" b="0" strike="noStrike" spc="-1" dirty="0" err="1">
                <a:latin typeface="Arial"/>
              </a:rPr>
              <a:t>体重</a:t>
            </a:r>
            <a:r>
              <a:rPr lang="en-US" sz="1600" b="0" strike="noStrike" spc="-1" dirty="0">
                <a:latin typeface="Arial"/>
              </a:rPr>
              <a:t>: 153cm/43kg</a:t>
            </a:r>
          </a:p>
          <a:p>
            <a:pPr>
              <a:lnSpc>
                <a:spcPct val="100000"/>
              </a:lnSpc>
            </a:pPr>
            <a:r>
              <a:rPr lang="en-US" sz="1600" b="0" strike="noStrike" spc="-1" dirty="0" err="1">
                <a:latin typeface="Arial"/>
              </a:rPr>
              <a:t>スリーサイズ</a:t>
            </a:r>
            <a:r>
              <a:rPr lang="en-US" sz="1600" b="0" strike="noStrike" spc="-1" dirty="0">
                <a:latin typeface="Arial"/>
              </a:rPr>
              <a:t>: B80W59H82</a:t>
            </a:r>
          </a:p>
          <a:p>
            <a:pPr>
              <a:lnSpc>
                <a:spcPct val="100000"/>
              </a:lnSpc>
            </a:pPr>
            <a:r>
              <a:rPr lang="en-US" sz="1600" b="0" strike="noStrike" spc="-1" dirty="0" err="1">
                <a:latin typeface="Arial"/>
              </a:rPr>
              <a:t>シューズサイズ</a:t>
            </a:r>
            <a:r>
              <a:rPr lang="en-US" sz="1600" b="0" strike="noStrike" spc="-1" dirty="0">
                <a:latin typeface="Arial"/>
              </a:rPr>
              <a:t>: 23cm</a:t>
            </a:r>
          </a:p>
          <a:p>
            <a:pPr>
              <a:lnSpc>
                <a:spcPct val="100000"/>
              </a:lnSpc>
            </a:pPr>
            <a:r>
              <a:rPr lang="en-US" sz="1600" b="0" strike="noStrike" spc="-1" dirty="0" err="1">
                <a:latin typeface="Arial"/>
              </a:rPr>
              <a:t>言語</a:t>
            </a:r>
            <a:r>
              <a:rPr lang="en-US" sz="1600" b="0" strike="noStrike" spc="-1" dirty="0">
                <a:latin typeface="Arial"/>
              </a:rPr>
              <a:t>: </a:t>
            </a:r>
            <a:r>
              <a:rPr lang="en-US" sz="1600" b="0" strike="noStrike" spc="-1" dirty="0" err="1">
                <a:latin typeface="Arial"/>
              </a:rPr>
              <a:t>日本語、英語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latin typeface="Arial"/>
              </a:rPr>
              <a:t>経歴:4オクターブシンガーソングライター・</a:t>
            </a:r>
            <a:r>
              <a:rPr lang="en-US" sz="1600" b="0" strike="noStrike" spc="-1" dirty="0" err="1">
                <a:latin typeface="Arial"/>
                <a:ea typeface="ヒラギノ明朝 ProN"/>
              </a:rPr>
              <a:t>ぬいぐるみ作家・グラフィックデザイナ</a:t>
            </a:r>
            <a:r>
              <a:rPr lang="en-US" sz="1600" b="0" strike="noStrike" spc="-1" dirty="0">
                <a:latin typeface="Arial"/>
                <a:ea typeface="ヒラギノ明朝 ProN"/>
              </a:rPr>
              <a:t>ー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 err="1">
                <a:latin typeface="Arial"/>
                <a:ea typeface="ヒラギノ明朝 ProN"/>
              </a:rPr>
              <a:t>特技</a:t>
            </a:r>
            <a:r>
              <a:rPr lang="en-US" sz="1600" b="0" strike="noStrike" spc="-1" dirty="0">
                <a:latin typeface="Arial"/>
                <a:ea typeface="ヒラギノ明朝 ProN"/>
              </a:rPr>
              <a:t>: </a:t>
            </a:r>
            <a:r>
              <a:rPr lang="en-US" sz="1600" b="0" strike="noStrike" spc="-1" dirty="0" err="1">
                <a:latin typeface="Arial"/>
                <a:ea typeface="ヒラギノ明朝 ProN"/>
              </a:rPr>
              <a:t>歌、アート、ぬいぐるみ製作、似顔絵、料理</a:t>
            </a:r>
            <a:endParaRPr lang="en-US" sz="1600" b="0" strike="noStrike" spc="-1" dirty="0">
              <a:latin typeface="Arial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6FDDCE0-813B-0F4D-949B-CAF8E0F99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" y="4176205"/>
            <a:ext cx="3030483" cy="453703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1B0AD78-91B2-2C49-9A2A-27CABF08E3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" y="431640"/>
            <a:ext cx="3001760" cy="4494030"/>
          </a:xfrm>
          <a:prstGeom prst="rect">
            <a:avLst/>
          </a:prstGeom>
        </p:spPr>
      </p:pic>
      <p:sp>
        <p:nvSpPr>
          <p:cNvPr id="53" name="CustomShape 12"/>
          <p:cNvSpPr/>
          <p:nvPr/>
        </p:nvSpPr>
        <p:spPr>
          <a:xfrm>
            <a:off x="-720" y="3689930"/>
            <a:ext cx="5245200" cy="123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8000" b="0" strike="noStrike" spc="-1" dirty="0">
                <a:solidFill>
                  <a:schemeClr val="bg1"/>
                </a:solidFill>
                <a:latin typeface="Arial"/>
                <a:ea typeface="Arial"/>
              </a:rPr>
              <a:t>YONOA</a:t>
            </a:r>
            <a:endParaRPr lang="en-US" sz="8000" b="0" strike="noStrike" spc="-1" dirty="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0" y="8742240"/>
            <a:ext cx="6881040" cy="197280"/>
          </a:xfrm>
          <a:prstGeom prst="rect">
            <a:avLst/>
          </a:prstGeom>
          <a:solidFill>
            <a:srgbClr val="383D3C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2"/>
          <p:cNvSpPr/>
          <p:nvPr/>
        </p:nvSpPr>
        <p:spPr>
          <a:xfrm>
            <a:off x="3915720" y="8940240"/>
            <a:ext cx="2818800" cy="105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Meiryo"/>
                <a:ea typeface="Meiryo"/>
              </a:rPr>
              <a:t>株式会社NAVY</a:t>
            </a:r>
            <a:endParaRPr lang="en-US" sz="1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Meiryo"/>
                <a:ea typeface="Meiryo"/>
              </a:rPr>
              <a:t>〒106-0047 東京都港区南麻布4-4-10</a:t>
            </a:r>
            <a:endParaRPr lang="en-US" sz="1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Meiryo"/>
                <a:ea typeface="Meiryo"/>
              </a:rPr>
              <a:t>グランスイート広尾402</a:t>
            </a:r>
            <a:endParaRPr lang="en-US" sz="1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Meiryo"/>
                <a:ea typeface="Meiryo"/>
              </a:rPr>
              <a:t>TEL&amp;FAX 03-6883-2525</a:t>
            </a:r>
            <a:endParaRPr lang="en-US" sz="1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Meiryo"/>
                <a:ea typeface="Meiryo"/>
              </a:rPr>
              <a:t>担当：アカーメレ麻由子 </a:t>
            </a:r>
            <a:endParaRPr lang="en-US" sz="1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Meiryo"/>
                <a:ea typeface="Meiryo"/>
              </a:rPr>
              <a:t>携帯:090-4170-4949</a:t>
            </a:r>
            <a:endParaRPr lang="en-US" sz="1000" b="0" strike="noStrike" spc="-1">
              <a:latin typeface="Arial"/>
            </a:endParaRPr>
          </a:p>
        </p:txBody>
      </p:sp>
      <p:pic>
        <p:nvPicPr>
          <p:cNvPr id="56" name="Google Shape;62;p1"/>
          <p:cNvPicPr/>
          <p:nvPr/>
        </p:nvPicPr>
        <p:blipFill>
          <a:blip r:embed="rId2"/>
          <a:stretch/>
        </p:blipFill>
        <p:spPr>
          <a:xfrm>
            <a:off x="0" y="9022320"/>
            <a:ext cx="2908080" cy="697320"/>
          </a:xfrm>
          <a:prstGeom prst="rect">
            <a:avLst/>
          </a:prstGeom>
          <a:ln>
            <a:noFill/>
          </a:ln>
        </p:spPr>
      </p:pic>
      <p:sp>
        <p:nvSpPr>
          <p:cNvPr id="57" name="CustomShape 3"/>
          <p:cNvSpPr/>
          <p:nvPr/>
        </p:nvSpPr>
        <p:spPr>
          <a:xfrm>
            <a:off x="-720" y="0"/>
            <a:ext cx="6854040" cy="396000"/>
          </a:xfrm>
          <a:prstGeom prst="rect">
            <a:avLst/>
          </a:prstGeom>
          <a:solidFill>
            <a:srgbClr val="383D3C"/>
          </a:soli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4"/>
          <p:cNvSpPr/>
          <p:nvPr/>
        </p:nvSpPr>
        <p:spPr>
          <a:xfrm>
            <a:off x="135000" y="-67680"/>
            <a:ext cx="4688640" cy="49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880" tIns="42120" rIns="83880" bIns="4212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  <a:ea typeface="Arial"/>
              </a:rPr>
              <a:t>SINGER・ARTIST・TARENT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9" name="CustomShape 5"/>
          <p:cNvSpPr/>
          <p:nvPr/>
        </p:nvSpPr>
        <p:spPr>
          <a:xfrm>
            <a:off x="13680" y="417312"/>
            <a:ext cx="6854040" cy="38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6"/>
          <p:cNvSpPr/>
          <p:nvPr/>
        </p:nvSpPr>
        <p:spPr>
          <a:xfrm>
            <a:off x="5404320" y="7056000"/>
            <a:ext cx="305280" cy="24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7"/>
          <p:cNvSpPr/>
          <p:nvPr/>
        </p:nvSpPr>
        <p:spPr>
          <a:xfrm>
            <a:off x="3188880" y="5498280"/>
            <a:ext cx="3742560" cy="165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62" name="CustomShape 8"/>
          <p:cNvSpPr/>
          <p:nvPr/>
        </p:nvSpPr>
        <p:spPr>
          <a:xfrm>
            <a:off x="4542840" y="5008680"/>
            <a:ext cx="2191680" cy="135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CustomShape 10"/>
          <p:cNvSpPr/>
          <p:nvPr/>
        </p:nvSpPr>
        <p:spPr>
          <a:xfrm>
            <a:off x="924840" y="3188232"/>
            <a:ext cx="4599360" cy="19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11"/>
          <p:cNvSpPr/>
          <p:nvPr/>
        </p:nvSpPr>
        <p:spPr>
          <a:xfrm>
            <a:off x="54617" y="579276"/>
            <a:ext cx="3214865" cy="31809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 dirty="0" err="1">
                <a:latin typeface="Arial"/>
              </a:rPr>
              <a:t>広島県廿日市市出身</a:t>
            </a:r>
            <a:r>
              <a:rPr lang="en-US" sz="1400" b="0" strike="noStrike" spc="-1" dirty="0">
                <a:latin typeface="Arial"/>
              </a:rPr>
              <a:t>。</a:t>
            </a:r>
          </a:p>
          <a:p>
            <a:pPr>
              <a:lnSpc>
                <a:spcPct val="100000"/>
              </a:lnSpc>
            </a:pPr>
            <a:r>
              <a:rPr lang="en-US" sz="1400" b="0" strike="noStrike" spc="-1" dirty="0" err="1">
                <a:latin typeface="Arial"/>
              </a:rPr>
              <a:t>グラフィックデザイナーの経歴を経てニューヨークへ渡米後</a:t>
            </a:r>
            <a:r>
              <a:rPr lang="en-US" sz="1400" b="0" strike="noStrike" spc="-1" dirty="0">
                <a:latin typeface="Arial"/>
              </a:rPr>
              <a:t>、</a:t>
            </a:r>
          </a:p>
          <a:p>
            <a:pPr>
              <a:lnSpc>
                <a:spcPct val="100000"/>
              </a:lnSpc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latin typeface="Arial"/>
              </a:rPr>
              <a:t>2014年より歌手に転身し上京。</a:t>
            </a:r>
          </a:p>
          <a:p>
            <a:pPr>
              <a:lnSpc>
                <a:spcPct val="100000"/>
              </a:lnSpc>
            </a:pPr>
            <a:r>
              <a:rPr lang="en-US" sz="1400" b="0" strike="noStrike" spc="-1" dirty="0" err="1">
                <a:latin typeface="Arial"/>
              </a:rPr>
              <a:t>同時期、ぬいぐるみブランド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latin typeface="Arial"/>
              </a:rPr>
              <a:t>「</a:t>
            </a:r>
            <a:r>
              <a:rPr lang="en-US" sz="1400" b="0" strike="noStrike" spc="-1" dirty="0" err="1">
                <a:latin typeface="Arial"/>
              </a:rPr>
              <a:t>DooZoo</a:t>
            </a:r>
            <a:r>
              <a:rPr lang="en-US" sz="1400" b="0" strike="noStrike" spc="-1" dirty="0">
                <a:latin typeface="Arial"/>
              </a:rPr>
              <a:t> </a:t>
            </a:r>
            <a:r>
              <a:rPr lang="en-US" sz="1400" b="0" strike="noStrike" spc="-1" dirty="0" err="1">
                <a:latin typeface="Arial"/>
              </a:rPr>
              <a:t>Forest」設立</a:t>
            </a:r>
            <a:r>
              <a:rPr lang="en-US" sz="1400" b="0" strike="noStrike" spc="-1" dirty="0">
                <a:latin typeface="Arial"/>
              </a:rPr>
              <a:t>。</a:t>
            </a:r>
          </a:p>
          <a:p>
            <a:pPr>
              <a:lnSpc>
                <a:spcPct val="100000"/>
              </a:lnSpc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latin typeface="Arial"/>
              </a:rPr>
              <a:t>2017年マツダスタジアムカープ最終戦にて国歌を斉唱。</a:t>
            </a:r>
          </a:p>
          <a:p>
            <a:pPr>
              <a:lnSpc>
                <a:spcPct val="100000"/>
              </a:lnSpc>
            </a:pPr>
            <a:endParaRPr lang="en-US" sz="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latin typeface="Arial"/>
              </a:rPr>
              <a:t>2018年メジャー1stシングル「This Is </a:t>
            </a:r>
            <a:r>
              <a:rPr lang="en-US" sz="1400" b="0" strike="noStrike" spc="-1" dirty="0" err="1">
                <a:latin typeface="Arial"/>
              </a:rPr>
              <a:t>Me」をリリースし、同年夏には渋谷スクランブル交差点でミュージックビデオが放映される。現在Joysoundにてカラオケ配信中</a:t>
            </a:r>
            <a:r>
              <a:rPr lang="en-US" sz="1400" b="0" strike="noStrike" spc="-1" dirty="0">
                <a:latin typeface="Arial"/>
              </a:rPr>
              <a:t>。</a:t>
            </a: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</p:txBody>
      </p:sp>
      <p:sp>
        <p:nvSpPr>
          <p:cNvPr id="67" name="CustomShape 12"/>
          <p:cNvSpPr/>
          <p:nvPr/>
        </p:nvSpPr>
        <p:spPr>
          <a:xfrm>
            <a:off x="-6336000" y="4800240"/>
            <a:ext cx="5111640" cy="67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5E990FA-A5AC-124B-81C7-BE7C05928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478" y="594164"/>
            <a:ext cx="3519363" cy="3519363"/>
          </a:xfrm>
          <a:prstGeom prst="rect">
            <a:avLst/>
          </a:prstGeom>
        </p:spPr>
      </p:pic>
      <p:sp>
        <p:nvSpPr>
          <p:cNvPr id="21" name="CustomShape 11">
            <a:extLst>
              <a:ext uri="{FF2B5EF4-FFF2-40B4-BE49-F238E27FC236}">
                <a16:creationId xmlns:a16="http://schemas.microsoft.com/office/drawing/2014/main" id="{5A1AC034-CBC6-F44C-BF78-8B435ADA9C22}"/>
              </a:ext>
            </a:extLst>
          </p:cNvPr>
          <p:cNvSpPr/>
          <p:nvPr/>
        </p:nvSpPr>
        <p:spPr>
          <a:xfrm>
            <a:off x="3297834" y="3957078"/>
            <a:ext cx="3553004" cy="3274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latin typeface="Arial"/>
              </a:rPr>
              <a:t>2019年1月ファンクラブ「YONOLAND」スタート。</a:t>
            </a:r>
          </a:p>
          <a:p>
            <a:pPr>
              <a:lnSpc>
                <a:spcPct val="100000"/>
              </a:lnSpc>
            </a:pPr>
            <a:r>
              <a:rPr lang="ja-JP" altLang="en-US" sz="1400" spc="-1">
                <a:latin typeface="Arial"/>
              </a:rPr>
              <a:t>同</a:t>
            </a:r>
            <a:r>
              <a:rPr lang="en-US" sz="1400" b="0" strike="noStrike" spc="-1" dirty="0">
                <a:latin typeface="Arial"/>
              </a:rPr>
              <a:t>年2月フルアルバム「タイムカプセル2019」リリース。全曲作詞作曲、ジャケットデザイン等のアートワークも含め、YONOA自身の感性と可能性が詰まった1枚。</a:t>
            </a:r>
          </a:p>
          <a:p>
            <a:pPr>
              <a:lnSpc>
                <a:spcPct val="100000"/>
              </a:lnSpc>
            </a:pPr>
            <a:r>
              <a:rPr lang="en-US" sz="1400" b="0" strike="noStrike" spc="-1" dirty="0" err="1">
                <a:latin typeface="Arial"/>
              </a:rPr>
              <a:t>同年、西日本豪雨災害のチャリティーソング「光になれ」による災害復興応援プロジェクト《HIKARI</a:t>
            </a:r>
            <a:r>
              <a:rPr lang="en-US" sz="1400" b="0" strike="noStrike" spc="-1" dirty="0">
                <a:latin typeface="Arial"/>
              </a:rPr>
              <a:t> </a:t>
            </a:r>
            <a:r>
              <a:rPr lang="en-US" sz="1400" b="0" strike="noStrike" spc="-1" dirty="0" err="1">
                <a:latin typeface="Arial"/>
              </a:rPr>
              <a:t>PROJECT》を立ち上げ、配信料全額と著作権使用料の一部を災害復興の義援金として寄付</a:t>
            </a:r>
            <a:r>
              <a:rPr lang="en-US" sz="1400" b="0" strike="noStrike" spc="-1" dirty="0">
                <a:latin typeface="Arial"/>
              </a:rPr>
              <a:t>。</a:t>
            </a:r>
          </a:p>
          <a:p>
            <a:pPr>
              <a:lnSpc>
                <a:spcPct val="100000"/>
              </a:lnSpc>
            </a:pPr>
            <a:endParaRPr lang="en-US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latin typeface="Arial"/>
              </a:rPr>
              <a:t>2019年6月 ニューヨークにて音楽セッションに多数参加。ホイットニーヒューストンやセリーヌディオン、アデルなどのボーカルコーチであるWilliam </a:t>
            </a:r>
            <a:r>
              <a:rPr lang="en-US" sz="1400" b="0" strike="noStrike" spc="-1" dirty="0" err="1">
                <a:latin typeface="Arial"/>
              </a:rPr>
              <a:t>Riley氏の元で世界レベルのボーカルスキルを習得。海外での活動も積極的にスタート</a:t>
            </a:r>
            <a:r>
              <a:rPr lang="en-US" sz="1400" b="0" strike="noStrike" spc="-1" dirty="0">
                <a:latin typeface="Arial"/>
              </a:rPr>
              <a:t>。</a:t>
            </a: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8C58A3B-0B6C-A241-86A5-C394644BF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0" y="6036512"/>
            <a:ext cx="3146002" cy="235843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71D3D7F-C41D-5441-A04D-D88DAC562F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3" y="4148966"/>
            <a:ext cx="3168619" cy="1781457"/>
          </a:xfrm>
          <a:prstGeom prst="rect">
            <a:avLst/>
          </a:prstGeom>
        </p:spPr>
      </p:pic>
      <p:sp>
        <p:nvSpPr>
          <p:cNvPr id="26" name="CustomShape 12">
            <a:extLst>
              <a:ext uri="{FF2B5EF4-FFF2-40B4-BE49-F238E27FC236}">
                <a16:creationId xmlns:a16="http://schemas.microsoft.com/office/drawing/2014/main" id="{905E92AF-F419-7142-96F4-61F305AFE8F3}"/>
              </a:ext>
            </a:extLst>
          </p:cNvPr>
          <p:cNvSpPr/>
          <p:nvPr/>
        </p:nvSpPr>
        <p:spPr>
          <a:xfrm>
            <a:off x="3588520" y="3078672"/>
            <a:ext cx="5245200" cy="123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6600" b="0" strike="noStrike" spc="-1" dirty="0">
                <a:solidFill>
                  <a:schemeClr val="bg1"/>
                </a:solidFill>
                <a:latin typeface="Arial"/>
                <a:ea typeface="Arial"/>
              </a:rPr>
              <a:t>YONOA</a:t>
            </a:r>
            <a:endParaRPr lang="en-US" sz="6600" b="0" strike="noStrike" spc="-1" dirty="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251</Words>
  <Application>Microsoft Macintosh PowerPoint</Application>
  <PresentationFormat>A4 210 x 297 mm</PresentationFormat>
  <Paragraphs>53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Meiryo</vt:lpstr>
      <vt:lpstr>Arial</vt:lpstr>
      <vt:lpstr>Symbol</vt:lpstr>
      <vt:lpstr>Wingdings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指原 麻葵</dc:creator>
  <dc:description/>
  <cp:lastModifiedBy>DPG_管理Ｆ</cp:lastModifiedBy>
  <cp:revision>6</cp:revision>
  <dcterms:created xsi:type="dcterms:W3CDTF">2015-01-14T07:20:59Z</dcterms:created>
  <dcterms:modified xsi:type="dcterms:W3CDTF">2019-09-08T16:38:15Z</dcterms:modified>
  <dc:language>ja-JP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A4 210 x 297 mm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</Properties>
</file>